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39" r:id="rId3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290133-31CC-4F30-B49D-61A4040084B2}" v="7" dt="2025-08-17T07:24:02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ti mitrany" userId="ea1690fa11438f9e" providerId="LiveId" clId="{AF290133-31CC-4F30-B49D-61A4040084B2}"/>
    <pc:docChg chg="undo custSel modSld">
      <pc:chgData name="eti mitrany" userId="ea1690fa11438f9e" providerId="LiveId" clId="{AF290133-31CC-4F30-B49D-61A4040084B2}" dt="2025-08-17T14:26:29.420" v="284" actId="1035"/>
      <pc:docMkLst>
        <pc:docMk/>
      </pc:docMkLst>
      <pc:sldChg chg="addSp delSp modSp mod">
        <pc:chgData name="eti mitrany" userId="ea1690fa11438f9e" providerId="LiveId" clId="{AF290133-31CC-4F30-B49D-61A4040084B2}" dt="2025-08-17T14:26:29.420" v="284" actId="1035"/>
        <pc:sldMkLst>
          <pc:docMk/>
          <pc:sldMk cId="1222959012" sldId="338"/>
        </pc:sldMkLst>
        <pc:spChg chg="mod topLvl">
          <ac:chgData name="eti mitrany" userId="ea1690fa11438f9e" providerId="LiveId" clId="{AF290133-31CC-4F30-B49D-61A4040084B2}" dt="2025-08-17T07:24:02.638" v="250" actId="164"/>
          <ac:spMkLst>
            <pc:docMk/>
            <pc:sldMk cId="1222959012" sldId="338"/>
            <ac:spMk id="12" creationId="{3D51D08C-1605-8EDE-2055-B1B172FBFC67}"/>
          </ac:spMkLst>
        </pc:spChg>
        <pc:spChg chg="mod topLvl">
          <ac:chgData name="eti mitrany" userId="ea1690fa11438f9e" providerId="LiveId" clId="{AF290133-31CC-4F30-B49D-61A4040084B2}" dt="2025-08-17T07:24:02.638" v="250" actId="164"/>
          <ac:spMkLst>
            <pc:docMk/>
            <pc:sldMk cId="1222959012" sldId="338"/>
            <ac:spMk id="13" creationId="{55AD78E0-39EE-1032-7604-1F149B234993}"/>
          </ac:spMkLst>
        </pc:spChg>
        <pc:spChg chg="mod topLvl">
          <ac:chgData name="eti mitrany" userId="ea1690fa11438f9e" providerId="LiveId" clId="{AF290133-31CC-4F30-B49D-61A4040084B2}" dt="2025-08-17T07:24:02.638" v="250" actId="164"/>
          <ac:spMkLst>
            <pc:docMk/>
            <pc:sldMk cId="1222959012" sldId="338"/>
            <ac:spMk id="14" creationId="{34736D68-565D-19D5-C531-6289408622FD}"/>
          </ac:spMkLst>
        </pc:spChg>
        <pc:spChg chg="mod topLvl">
          <ac:chgData name="eti mitrany" userId="ea1690fa11438f9e" providerId="LiveId" clId="{AF290133-31CC-4F30-B49D-61A4040084B2}" dt="2025-08-17T14:26:06.523" v="276" actId="1038"/>
          <ac:spMkLst>
            <pc:docMk/>
            <pc:sldMk cId="1222959012" sldId="338"/>
            <ac:spMk id="15" creationId="{21823C47-8BC3-494E-0CCA-C7330D5DA9D4}"/>
          </ac:spMkLst>
        </pc:spChg>
        <pc:spChg chg="mod topLvl">
          <ac:chgData name="eti mitrany" userId="ea1690fa11438f9e" providerId="LiveId" clId="{AF290133-31CC-4F30-B49D-61A4040084B2}" dt="2025-08-17T07:24:02.638" v="250" actId="164"/>
          <ac:spMkLst>
            <pc:docMk/>
            <pc:sldMk cId="1222959012" sldId="338"/>
            <ac:spMk id="16" creationId="{2504274C-A1A5-EAD4-73F3-1F14FCEC8D28}"/>
          </ac:spMkLst>
        </pc:spChg>
        <pc:spChg chg="mod topLvl">
          <ac:chgData name="eti mitrany" userId="ea1690fa11438f9e" providerId="LiveId" clId="{AF290133-31CC-4F30-B49D-61A4040084B2}" dt="2025-08-17T07:24:02.638" v="250" actId="164"/>
          <ac:spMkLst>
            <pc:docMk/>
            <pc:sldMk cId="1222959012" sldId="338"/>
            <ac:spMk id="17" creationId="{0ED0A038-7BC2-793A-19AA-791B8D4D051B}"/>
          </ac:spMkLst>
        </pc:spChg>
        <pc:spChg chg="mod topLvl">
          <ac:chgData name="eti mitrany" userId="ea1690fa11438f9e" providerId="LiveId" clId="{AF290133-31CC-4F30-B49D-61A4040084B2}" dt="2025-08-17T07:24:56.414" v="251" actId="20577"/>
          <ac:spMkLst>
            <pc:docMk/>
            <pc:sldMk cId="1222959012" sldId="338"/>
            <ac:spMk id="20" creationId="{2566C557-5BAF-EB2B-5E89-9E8DB6FAEB0C}"/>
          </ac:spMkLst>
        </pc:spChg>
        <pc:spChg chg="add mod">
          <ac:chgData name="eti mitrany" userId="ea1690fa11438f9e" providerId="LiveId" clId="{AF290133-31CC-4F30-B49D-61A4040084B2}" dt="2025-08-17T07:24:02.638" v="250" actId="164"/>
          <ac:spMkLst>
            <pc:docMk/>
            <pc:sldMk cId="1222959012" sldId="338"/>
            <ac:spMk id="33" creationId="{FE971F96-3CC7-4DEA-6496-9C665F159484}"/>
          </ac:spMkLst>
        </pc:spChg>
        <pc:grpChg chg="mod">
          <ac:chgData name="eti mitrany" userId="ea1690fa11438f9e" providerId="LiveId" clId="{AF290133-31CC-4F30-B49D-61A4040084B2}" dt="2025-08-17T07:12:59.674" v="114" actId="1076"/>
          <ac:grpSpMkLst>
            <pc:docMk/>
            <pc:sldMk cId="1222959012" sldId="338"/>
            <ac:grpSpMk id="4" creationId="{75EBC7D3-A188-B3A6-9EA2-723FE0507E3D}"/>
          </ac:grpSpMkLst>
        </pc:grpChg>
        <pc:grpChg chg="mod">
          <ac:chgData name="eti mitrany" userId="ea1690fa11438f9e" providerId="LiveId" clId="{AF290133-31CC-4F30-B49D-61A4040084B2}" dt="2025-08-17T07:01:52.525" v="59" actId="1076"/>
          <ac:grpSpMkLst>
            <pc:docMk/>
            <pc:sldMk cId="1222959012" sldId="338"/>
            <ac:grpSpMk id="6" creationId="{94352337-380A-F199-CAC0-3187E143D8EF}"/>
          </ac:grpSpMkLst>
        </pc:grpChg>
        <pc:picChg chg="add mod">
          <ac:chgData name="eti mitrany" userId="ea1690fa11438f9e" providerId="LiveId" clId="{AF290133-31CC-4F30-B49D-61A4040084B2}" dt="2025-08-17T07:22:57.243" v="236" actId="1036"/>
          <ac:picMkLst>
            <pc:docMk/>
            <pc:sldMk cId="1222959012" sldId="338"/>
            <ac:picMk id="3" creationId="{285DF075-A943-D64A-CB4C-174F86E46A4A}"/>
          </ac:picMkLst>
        </pc:picChg>
        <pc:picChg chg="mod topLvl">
          <ac:chgData name="eti mitrany" userId="ea1690fa11438f9e" providerId="LiveId" clId="{AF290133-31CC-4F30-B49D-61A4040084B2}" dt="2025-08-17T14:26:06.523" v="276" actId="1038"/>
          <ac:picMkLst>
            <pc:docMk/>
            <pc:sldMk cId="1222959012" sldId="338"/>
            <ac:picMk id="7" creationId="{5A176065-298B-DC17-D13F-DF7D0925D60D}"/>
          </ac:picMkLst>
        </pc:picChg>
        <pc:picChg chg="mod topLvl">
          <ac:chgData name="eti mitrany" userId="ea1690fa11438f9e" providerId="LiveId" clId="{AF290133-31CC-4F30-B49D-61A4040084B2}" dt="2025-08-17T07:25:33.536" v="267" actId="1035"/>
          <ac:picMkLst>
            <pc:docMk/>
            <pc:sldMk cId="1222959012" sldId="338"/>
            <ac:picMk id="8" creationId="{BC89C7FF-7252-20C4-1320-3E1B6276CEA7}"/>
          </ac:picMkLst>
        </pc:picChg>
        <pc:picChg chg="del">
          <ac:chgData name="eti mitrany" userId="ea1690fa11438f9e" providerId="LiveId" clId="{AF290133-31CC-4F30-B49D-61A4040084B2}" dt="2025-08-17T06:56:48.494" v="39" actId="478"/>
          <ac:picMkLst>
            <pc:docMk/>
            <pc:sldMk cId="1222959012" sldId="338"/>
            <ac:picMk id="9" creationId="{538030DE-48F4-F743-B0D8-F18CF80AF687}"/>
          </ac:picMkLst>
        </pc:picChg>
        <pc:picChg chg="mod">
          <ac:chgData name="eti mitrany" userId="ea1690fa11438f9e" providerId="LiveId" clId="{AF290133-31CC-4F30-B49D-61A4040084B2}" dt="2025-08-17T07:15:06.497" v="131" actId="1038"/>
          <ac:picMkLst>
            <pc:docMk/>
            <pc:sldMk cId="1222959012" sldId="338"/>
            <ac:picMk id="10" creationId="{F28A8BFC-C8C3-D92E-3637-8A58B68AC8DC}"/>
          </ac:picMkLst>
        </pc:picChg>
        <pc:picChg chg="mod">
          <ac:chgData name="eti mitrany" userId="ea1690fa11438f9e" providerId="LiveId" clId="{AF290133-31CC-4F30-B49D-61A4040084B2}" dt="2025-08-17T07:03:36.530" v="94" actId="1036"/>
          <ac:picMkLst>
            <pc:docMk/>
            <pc:sldMk cId="1222959012" sldId="338"/>
            <ac:picMk id="11" creationId="{12EF34EF-40E6-078E-5D0F-D5BAF659CEB2}"/>
          </ac:picMkLst>
        </pc:picChg>
        <pc:picChg chg="mod topLvl">
          <ac:chgData name="eti mitrany" userId="ea1690fa11438f9e" providerId="LiveId" clId="{AF290133-31CC-4F30-B49D-61A4040084B2}" dt="2025-08-17T14:25:58.120" v="269" actId="14100"/>
          <ac:picMkLst>
            <pc:docMk/>
            <pc:sldMk cId="1222959012" sldId="338"/>
            <ac:picMk id="18" creationId="{4956FD15-4E3A-78C1-E977-28F6229730BC}"/>
          </ac:picMkLst>
        </pc:picChg>
        <pc:picChg chg="mod topLvl">
          <ac:chgData name="eti mitrany" userId="ea1690fa11438f9e" providerId="LiveId" clId="{AF290133-31CC-4F30-B49D-61A4040084B2}" dt="2025-08-17T14:26:29.420" v="284" actId="1035"/>
          <ac:picMkLst>
            <pc:docMk/>
            <pc:sldMk cId="1222959012" sldId="338"/>
            <ac:picMk id="19" creationId="{5DE9C978-6963-EC27-701A-4F96A61FD239}"/>
          </ac:picMkLst>
        </pc:picChg>
        <pc:picChg chg="add mod">
          <ac:chgData name="eti mitrany" userId="ea1690fa11438f9e" providerId="LiveId" clId="{AF290133-31CC-4F30-B49D-61A4040084B2}" dt="2025-08-17T07:23:42.436" v="249" actId="14100"/>
          <ac:picMkLst>
            <pc:docMk/>
            <pc:sldMk cId="1222959012" sldId="338"/>
            <ac:picMk id="32" creationId="{BA41B43E-09A5-23B5-79EB-6F97E022237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9F6CD-7BDB-1B01-CD4C-743A1017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246D1-3F05-8DE2-0EA0-FBE34565E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7C8C2-F29E-B215-3DA5-DAFDA0E0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ACE9-4C6A-1004-FBE3-E01A52B56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1B978-91A6-2BAE-5664-FDF0F24F3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99492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96465-D21F-3EB0-90F9-3306971EA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8C49E4-CF0A-32B6-9310-2A9BB24BA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F5D92-E209-58A4-7B78-AEAE27637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68616-9ABC-0019-FAD1-74BBFF4A2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4AF06-D325-6906-ECDE-EE1EDF2C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8659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1C4A7D-F390-1A1A-A785-4269089EC2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A04ED7-FA6A-0F4E-AC3C-D878E8646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C8B42-759B-1B3F-3574-A35C721B0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ECF34-3A78-9158-CA93-76A9D076B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D0637-4FA8-8A3C-6F81-B12B8CD5F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090721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DD6C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CE6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9347" y="6457950"/>
            <a:ext cx="1435504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0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C131D-4630-26ED-5704-140A69A33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D19DB-F3BB-3A83-EBF4-66EF2E765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76FB7-DEB6-12B5-9801-D2A70ABA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36F07-7E95-46DD-19E3-17770155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5CCDC-345C-A2DE-7A38-1325A5F76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959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A73EE-BD46-16D4-B7EC-F6F478D32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E48A7-5627-7EE5-5266-5C844228D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6B6EF-DC03-61C1-DC73-C748E09C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7DAF1-9B8D-6FFB-6AA6-B4A8F8F0E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89190-4969-2387-A613-5949EC56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99891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E89F-F89A-7FE1-1715-957D4836F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412D-6821-73A1-49F2-03BB81FC5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B097F-38D9-419D-0CA2-53D1A998E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57FA8-22B5-5580-10DD-119EF3414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B0D68-12D2-5304-5145-2B4947EC1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B5C02-802A-011D-44DF-7D537C66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6768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FAC3F-F77B-C274-F0DA-5BC656CA3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9AABB-F012-214D-D1DF-34127F5FC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F70EA-258C-4C80-8741-282B8DC52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74552B-2344-12E7-A491-BB7042CAF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7BAB7C-AD98-D445-3693-33976B95B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4444BD-4786-9A95-7A0A-AC2E46234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7EFDA9-29B2-9F31-ED38-351F1747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C6772E-30E1-D9B0-E187-150D341B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5233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7A0E3-669C-EDB7-D57F-E07830AD2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E62F37-8A57-3CD6-6EBC-1FAF7895F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93BC7-CC47-C536-2607-6A332D70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44F66-E279-7641-EAD4-118AF569D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8917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6BC73C-2DD8-F499-F632-CA0F8F86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A7AC3-8F30-7017-FCC8-49EAB756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07639-3A72-9501-B711-5BF38C239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7353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3D5F6-01FD-AF99-1D03-D68FEE8FC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FA4B1-7FF6-0D13-E13A-FDFDD4946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CE8AF-93EA-556E-C3E3-21AECED19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3B59B-F2A6-64CF-2985-3810A7BE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B9292-FCCE-30E8-5278-351041A7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5398B-538E-ACE2-1182-DF5A1049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0490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C3DCE-D3E8-6F21-22E3-253E341C2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171AC7-BA39-F979-E51C-C779204644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2E6664-0D45-9A81-9C35-8E64CFD15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D0A5E-3E6C-A125-E1FB-972F48F99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A1C6E-658C-DB29-8CEF-F3FF7D46F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A1F98-E8A1-A626-9898-092BF9A1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51024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D1CA5-9CDE-A832-58BB-D5E1022F3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AF8C8-F190-3B52-E582-E9DDF25F2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0DE47-EC00-5D53-E671-79DA5B6D1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B7D2A8-F19A-462F-8AA7-EB6636D13E4F}" type="datetimeFigureOut">
              <a:rPr lang="en-IL" smtClean="0"/>
              <a:t>17/08/2025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71E4D-11F1-D0C7-39C1-5003C8E010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5268F-502C-D33E-4A6F-306230B5D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C14DD4-1FF3-4D12-B584-860A246C7E15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4220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C090F56E-C210-57FD-FF1C-F51F1C55F0D3}"/>
              </a:ext>
            </a:extLst>
          </p:cNvPr>
          <p:cNvGrpSpPr/>
          <p:nvPr/>
        </p:nvGrpSpPr>
        <p:grpSpPr>
          <a:xfrm>
            <a:off x="375070" y="2454867"/>
            <a:ext cx="11524805" cy="1776136"/>
            <a:chOff x="375070" y="2454867"/>
            <a:chExt cx="11524805" cy="1776136"/>
          </a:xfrm>
        </p:grpSpPr>
        <p:pic>
          <p:nvPicPr>
            <p:cNvPr id="7" name="Graphic 6" descr="Rocket outline">
              <a:extLst>
                <a:ext uri="{FF2B5EF4-FFF2-40B4-BE49-F238E27FC236}">
                  <a16:creationId xmlns:a16="http://schemas.microsoft.com/office/drawing/2014/main" id="{5A176065-298B-DC17-D13F-DF7D0925D6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384417" y="2604105"/>
              <a:ext cx="870445" cy="965379"/>
            </a:xfrm>
            <a:prstGeom prst="rect">
              <a:avLst/>
            </a:prstGeom>
          </p:spPr>
        </p:pic>
        <p:pic>
          <p:nvPicPr>
            <p:cNvPr id="8" name="Graphic 7" descr="Processor outline">
              <a:extLst>
                <a:ext uri="{FF2B5EF4-FFF2-40B4-BE49-F238E27FC236}">
                  <a16:creationId xmlns:a16="http://schemas.microsoft.com/office/drawing/2014/main" id="{BC89C7FF-7252-20C4-1320-3E1B6276C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21077" y="2537846"/>
              <a:ext cx="906291" cy="1005134"/>
            </a:xfrm>
            <a:prstGeom prst="rect">
              <a:avLst/>
            </a:prstGeom>
          </p:spPr>
        </p:pic>
        <p:pic>
          <p:nvPicPr>
            <p:cNvPr id="10" name="Graphic 9" descr="Medical outline">
              <a:extLst>
                <a:ext uri="{FF2B5EF4-FFF2-40B4-BE49-F238E27FC236}">
                  <a16:creationId xmlns:a16="http://schemas.microsoft.com/office/drawing/2014/main" id="{F28A8BFC-C8C3-D92E-3637-8A58B68AC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41310" y="2461807"/>
              <a:ext cx="998751" cy="1107678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12EF34EF-40E6-078E-5D0F-D5BAF659CE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757290" y="2461807"/>
              <a:ext cx="1118239" cy="1240198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D51D08C-1605-8EDE-2055-B1B172FBFC67}"/>
                </a:ext>
              </a:extLst>
            </p:cNvPr>
            <p:cNvSpPr txBox="1"/>
            <p:nvPr/>
          </p:nvSpPr>
          <p:spPr>
            <a:xfrm>
              <a:off x="9141741" y="3707783"/>
              <a:ext cx="15362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Manufacturing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&amp; Robotics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5AD78E0-39EE-1032-7604-1F149B234993}"/>
                </a:ext>
              </a:extLst>
            </p:cNvPr>
            <p:cNvSpPr txBox="1"/>
            <p:nvPr/>
          </p:nvSpPr>
          <p:spPr>
            <a:xfrm>
              <a:off x="1797938" y="3707783"/>
              <a:ext cx="1291546" cy="522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Semi Conductors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4736D68-565D-19D5-C531-6289408622FD}"/>
                </a:ext>
              </a:extLst>
            </p:cNvPr>
            <p:cNvSpPr txBox="1"/>
            <p:nvPr/>
          </p:nvSpPr>
          <p:spPr>
            <a:xfrm>
              <a:off x="375070" y="3707783"/>
              <a:ext cx="1942985" cy="307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Health Tech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1823C47-8BC3-494E-0CCA-C7330D5DA9D4}"/>
                </a:ext>
              </a:extLst>
            </p:cNvPr>
            <p:cNvSpPr txBox="1"/>
            <p:nvPr/>
          </p:nvSpPr>
          <p:spPr>
            <a:xfrm>
              <a:off x="3129241" y="3707783"/>
              <a:ext cx="1391710" cy="522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Space &amp; Defense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504274C-A1A5-EAD4-73F3-1F14FCEC8D28}"/>
                </a:ext>
              </a:extLst>
            </p:cNvPr>
            <p:cNvSpPr txBox="1"/>
            <p:nvPr/>
          </p:nvSpPr>
          <p:spPr>
            <a:xfrm>
              <a:off x="4512659" y="3707783"/>
              <a:ext cx="1391710" cy="522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Climate &amp; Energy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D0A038-7BC2-793A-19AA-791B8D4D051B}"/>
                </a:ext>
              </a:extLst>
            </p:cNvPr>
            <p:cNvSpPr txBox="1"/>
            <p:nvPr/>
          </p:nvSpPr>
          <p:spPr>
            <a:xfrm>
              <a:off x="7554824" y="3707783"/>
              <a:ext cx="13917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Materials</a:t>
              </a:r>
            </a:p>
            <a:p>
              <a:pPr lvl="0" algn="ctr">
                <a:buClrTx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400" dirty="0" err="1"/>
                <a:t>Agritech</a:t>
              </a:r>
              <a:endParaRPr lang="en-US" sz="1400" kern="1200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8" name="Graphic 17" descr="Wind Turbines outline">
              <a:extLst>
                <a:ext uri="{FF2B5EF4-FFF2-40B4-BE49-F238E27FC236}">
                  <a16:creationId xmlns:a16="http://schemas.microsoft.com/office/drawing/2014/main" id="{4956FD15-4E3A-78C1-E977-28F6229730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649395" y="2524937"/>
              <a:ext cx="941828" cy="1044547"/>
            </a:xfrm>
            <a:prstGeom prst="rect">
              <a:avLst/>
            </a:prstGeom>
          </p:spPr>
        </p:pic>
        <p:pic>
          <p:nvPicPr>
            <p:cNvPr id="19" name="Graphic 18" descr="Ui Ux outline">
              <a:extLst>
                <a:ext uri="{FF2B5EF4-FFF2-40B4-BE49-F238E27FC236}">
                  <a16:creationId xmlns:a16="http://schemas.microsoft.com/office/drawing/2014/main" id="{5DE9C978-6963-EC27-701A-4F96A61FD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152937" y="2518180"/>
              <a:ext cx="1016582" cy="1127453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566C557-5BAF-EB2B-5E89-9E8DB6FAEB0C}"/>
                </a:ext>
              </a:extLst>
            </p:cNvPr>
            <p:cNvSpPr txBox="1"/>
            <p:nvPr/>
          </p:nvSpPr>
          <p:spPr>
            <a:xfrm>
              <a:off x="5988841" y="3707783"/>
              <a:ext cx="1391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AI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" name="Graphic 2" descr="Robot Hand outline">
              <a:extLst>
                <a:ext uri="{FF2B5EF4-FFF2-40B4-BE49-F238E27FC236}">
                  <a16:creationId xmlns:a16="http://schemas.microsoft.com/office/drawing/2014/main" id="{285DF075-A943-D64A-CB4C-174F86E46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386416" y="2604106"/>
              <a:ext cx="1084648" cy="1084648"/>
            </a:xfrm>
            <a:prstGeom prst="rect">
              <a:avLst/>
            </a:prstGeom>
          </p:spPr>
        </p:pic>
        <p:pic>
          <p:nvPicPr>
            <p:cNvPr id="32" name="Graphic 31" descr="Internet outline">
              <a:extLst>
                <a:ext uri="{FF2B5EF4-FFF2-40B4-BE49-F238E27FC236}">
                  <a16:creationId xmlns:a16="http://schemas.microsoft.com/office/drawing/2014/main" id="{BA41B43E-09A5-23B5-79EB-6F97E022237E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0608329" y="2454867"/>
              <a:ext cx="1291546" cy="1291546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E971F96-3CC7-4DEA-6496-9C665F159484}"/>
                </a:ext>
              </a:extLst>
            </p:cNvPr>
            <p:cNvSpPr txBox="1"/>
            <p:nvPr/>
          </p:nvSpPr>
          <p:spPr>
            <a:xfrm>
              <a:off x="10542781" y="3707783"/>
              <a:ext cx="1156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Fintech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&amp; Cyber</a:t>
              </a:r>
              <a:endParaRPr kumimoji="0" lang="en-IL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2959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F107F1-50D4-62C3-A37D-4BC98864B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4388" y="1760982"/>
            <a:ext cx="5983224" cy="333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19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5146</TotalTime>
  <Words>20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eti mitrany</dc:creator>
  <cp:lastModifiedBy>eti mitrany</cp:lastModifiedBy>
  <cp:revision>1</cp:revision>
  <dcterms:created xsi:type="dcterms:W3CDTF">2025-08-13T16:35:04Z</dcterms:created>
  <dcterms:modified xsi:type="dcterms:W3CDTF">2025-08-17T14:26:35Z</dcterms:modified>
</cp:coreProperties>
</file>